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58" r:id="rId5"/>
    <p:sldId id="263" r:id="rId6"/>
    <p:sldId id="259" r:id="rId7"/>
    <p:sldId id="270" r:id="rId8"/>
    <p:sldId id="264" r:id="rId9"/>
    <p:sldId id="265" r:id="rId10"/>
    <p:sldId id="266" r:id="rId11"/>
    <p:sldId id="269" r:id="rId12"/>
    <p:sldId id="274" r:id="rId13"/>
    <p:sldId id="267" r:id="rId14"/>
    <p:sldId id="268" r:id="rId15"/>
    <p:sldId id="271" r:id="rId16"/>
    <p:sldId id="273" r:id="rId17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738" autoAdjust="0"/>
  </p:normalViewPr>
  <p:slideViewPr>
    <p:cSldViewPr>
      <p:cViewPr>
        <p:scale>
          <a:sx n="73" d="100"/>
          <a:sy n="73" d="100"/>
        </p:scale>
        <p:origin x="-129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404664"/>
            <a:ext cx="8208912" cy="59766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2448272"/>
          </a:xfrm>
        </p:spPr>
        <p:txBody>
          <a:bodyPr>
            <a:normAutofit fontScale="90000"/>
          </a:bodyPr>
          <a:lstStyle/>
          <a:p>
            <a:r>
              <a:rPr lang="ru-RU" sz="7200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Прогулка по </a:t>
            </a:r>
            <a:r>
              <a:rPr lang="ru-RU" sz="7200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/>
            </a:r>
            <a:br>
              <a:rPr lang="ru-RU" sz="7200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7200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« </a:t>
            </a:r>
            <a:r>
              <a:rPr lang="ru-RU" sz="7200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Городу </a:t>
            </a:r>
            <a:r>
              <a:rPr lang="ru-RU" sz="7200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Черепаново»</a:t>
            </a:r>
            <a:endParaRPr lang="ru-RU" sz="7200" i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7376864" cy="1872208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endParaRPr lang="ru-RU" sz="2000" i="1" dirty="0" smtClean="0">
              <a:solidFill>
                <a:schemeClr val="tx1"/>
              </a:solidFill>
              <a:latin typeface="Constantia" pitchFamily="18" charset="0"/>
            </a:endParaRPr>
          </a:p>
          <a:p>
            <a:endParaRPr lang="ru-RU" i="1" dirty="0" smtClean="0">
              <a:solidFill>
                <a:schemeClr val="tx1"/>
              </a:solidFill>
              <a:latin typeface="Constant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850106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/>
              <a:t>Памятник</a:t>
            </a:r>
            <a:endParaRPr lang="ru-RU" dirty="0"/>
          </a:p>
        </p:txBody>
      </p:sp>
      <p:pic>
        <p:nvPicPr>
          <p:cNvPr id="8" name="Содержимое 7" descr="fotosma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12776"/>
            <a:ext cx="8208911" cy="511256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404663"/>
            <a:ext cx="7848872" cy="551618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37261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476673"/>
            <a:ext cx="6180988" cy="3384375"/>
          </a:xfrm>
        </p:spPr>
      </p:pic>
      <p:pic>
        <p:nvPicPr>
          <p:cNvPr id="4098" name="Picture 2" descr="C:\Users\USER\Desktop\осень 2020\IMG-20201029-WA0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996952"/>
            <a:ext cx="5148064" cy="3861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Храм имени </a:t>
            </a:r>
            <a:r>
              <a:rPr lang="ru-RU" dirty="0" err="1" smtClean="0"/>
              <a:t>Симеона</a:t>
            </a:r>
            <a:r>
              <a:rPr lang="ru-RU" dirty="0" smtClean="0"/>
              <a:t> Верхотурского</a:t>
            </a:r>
            <a:endParaRPr lang="ru-RU" dirty="0"/>
          </a:p>
        </p:txBody>
      </p:sp>
      <p:pic>
        <p:nvPicPr>
          <p:cNvPr id="4" name="Содержимое 3" descr="photo_48546_{CB1CD346-8641-47BB-A406-3C8150E6DEF0}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556793"/>
            <a:ext cx="8208912" cy="4896544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/>
              <a:t> «Я люблю Черепаново»</a:t>
            </a:r>
            <a:endParaRPr lang="ru-RU" dirty="0"/>
          </a:p>
        </p:txBody>
      </p:sp>
      <p:pic>
        <p:nvPicPr>
          <p:cNvPr id="6146" name="Picture 2" descr="C:\Users\USER\Desktop\осень 2020\IMG-20201029-WA00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/>
              <a:t>Парк отдыха</a:t>
            </a:r>
            <a:endParaRPr lang="ru-RU" dirty="0"/>
          </a:p>
        </p:txBody>
      </p:sp>
      <p:pic>
        <p:nvPicPr>
          <p:cNvPr id="5" name="Содержимое 4" descr="Город-Черепанов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32294"/>
          <a:stretch>
            <a:fillRect/>
          </a:stretch>
        </p:blipFill>
        <p:spPr>
          <a:xfrm>
            <a:off x="539552" y="1772816"/>
            <a:ext cx="5975539" cy="3384376"/>
          </a:xfrm>
        </p:spPr>
      </p:pic>
      <p:pic>
        <p:nvPicPr>
          <p:cNvPr id="5122" name="Picture 2" descr="C:\Users\USER\Desktop\осень 2020\IMG-20201029-WA00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970244"/>
            <a:ext cx="2915816" cy="38877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404664"/>
            <a:ext cx="7992888" cy="59766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96752"/>
            <a:ext cx="8229600" cy="3888432"/>
          </a:xfrm>
        </p:spPr>
        <p:txBody>
          <a:bodyPr>
            <a:normAutofit/>
          </a:bodyPr>
          <a:lstStyle/>
          <a:p>
            <a:r>
              <a:rPr lang="ru-RU" sz="6000" b="1" i="1" dirty="0" smtClean="0"/>
              <a:t>Спасибо </a:t>
            </a:r>
            <a:br>
              <a:rPr lang="ru-RU" sz="6000" b="1" i="1" dirty="0" smtClean="0"/>
            </a:br>
            <a:r>
              <a:rPr lang="ru-RU" sz="6000" b="1" i="1" dirty="0" smtClean="0"/>
              <a:t>за </a:t>
            </a:r>
            <a:br>
              <a:rPr lang="ru-RU" sz="6000" b="1" i="1" dirty="0" smtClean="0"/>
            </a:br>
            <a:r>
              <a:rPr lang="ru-RU" sz="6000" b="1" i="1" dirty="0" smtClean="0"/>
              <a:t>внимание !</a:t>
            </a:r>
            <a:endParaRPr lang="ru-RU" sz="6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588436"/>
            <a:ext cx="56607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endParaRPr lang="ru-RU" sz="6000" b="1" i="1" dirty="0">
              <a:solidFill>
                <a:prstClr val="black"/>
              </a:solidFill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404664"/>
            <a:ext cx="8208912" cy="59766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3140968"/>
          </a:xfrm>
        </p:spPr>
        <p:txBody>
          <a:bodyPr>
            <a:norm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Picture 2" descr="C:\Users\USER\Desktop\осень 2020\IMG_20201029_1022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3888432" cy="4686022"/>
          </a:xfrm>
          <a:prstGeom prst="rect">
            <a:avLst/>
          </a:prstGeom>
          <a:noFill/>
        </p:spPr>
      </p:pic>
      <p:pic>
        <p:nvPicPr>
          <p:cNvPr id="1027" name="Picture 3" descr="C:\Users\USER\Desktop\осень 2020\IMG_20201029_1018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76672"/>
            <a:ext cx="3816424" cy="48073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332656"/>
            <a:ext cx="8496944" cy="59766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                                                        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 расположен</a:t>
            </a:r>
          </a:p>
          <a:p>
            <a:pPr algn="ctr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</a:p>
          <a:p>
            <a:pPr algn="ctr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в 109 км </a:t>
            </a:r>
          </a:p>
          <a:p>
            <a:pPr algn="ctr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</a:t>
            </a:r>
          </a:p>
          <a:p>
            <a:pPr algn="ctr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от Новосибирска</a:t>
            </a:r>
          </a:p>
          <a:p>
            <a:pPr algn="ctr"/>
            <a:endParaRPr lang="ru-RU" sz="28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108012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6000" i="1" dirty="0" smtClean="0"/>
              <a:t>Город Черепаново</a:t>
            </a:r>
            <a:endParaRPr lang="ru-RU" sz="6000" i="1" dirty="0"/>
          </a:p>
        </p:txBody>
      </p:sp>
      <p:pic>
        <p:nvPicPr>
          <p:cNvPr id="5" name="Содержимое 4" descr="https://im3-tub-ru.yandex.net/i?id=0c0df11fa54118a09b478aea9b7a85c9&amp;n=2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345638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67544" y="476672"/>
            <a:ext cx="8352928" cy="5976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Содержимое 6" descr="3140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3816424" cy="5980781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283968" y="476672"/>
            <a:ext cx="4536504" cy="5976664"/>
          </a:xfrm>
          <a:solidFill>
            <a:schemeClr val="accent3">
              <a:lumMod val="60000"/>
              <a:lumOff val="40000"/>
            </a:schemeClr>
          </a:solidFill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ru-RU" sz="6000" dirty="0" smtClean="0"/>
              <a:t>Герб </a:t>
            </a:r>
          </a:p>
          <a:p>
            <a:pPr algn="ctr">
              <a:buNone/>
            </a:pPr>
            <a:r>
              <a:rPr lang="ru-RU" sz="6000" dirty="0" smtClean="0"/>
              <a:t>города</a:t>
            </a:r>
          </a:p>
          <a:p>
            <a:pPr algn="ctr">
              <a:buNone/>
            </a:pPr>
            <a:r>
              <a:rPr lang="ru-RU" sz="6000" dirty="0" smtClean="0"/>
              <a:t>Черепаново</a:t>
            </a:r>
            <a:endParaRPr lang="ru-RU" sz="6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Железнодорожная  станция была образована в  1915 году,                             на линии Новосибирск  - Барнаул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3963927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3" y="2132856"/>
            <a:ext cx="4248473" cy="4464496"/>
          </a:xfrm>
        </p:spPr>
      </p:pic>
      <p:pic>
        <p:nvPicPr>
          <p:cNvPr id="2050" name="Picture 2" descr="C:\Users\USER\Desktop\осень 2020\IMG-20201029-WA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916832"/>
            <a:ext cx="3960440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64088" y="476672"/>
            <a:ext cx="3528392" cy="5904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92080" y="404664"/>
            <a:ext cx="3672408" cy="5976664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/>
              <a:t>   </a:t>
            </a:r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r>
              <a:rPr lang="ru-RU" sz="2400" dirty="0" smtClean="0"/>
              <a:t> </a:t>
            </a:r>
            <a:r>
              <a:rPr lang="ru-RU" dirty="0" smtClean="0"/>
              <a:t>С 1921 года </a:t>
            </a:r>
          </a:p>
          <a:p>
            <a:pPr algn="ctr">
              <a:buNone/>
            </a:pPr>
            <a:r>
              <a:rPr lang="ru-RU" dirty="0" smtClean="0"/>
              <a:t>называется</a:t>
            </a:r>
          </a:p>
          <a:p>
            <a:pPr algn="ctr">
              <a:buNone/>
            </a:pPr>
            <a:r>
              <a:rPr lang="ru-RU" dirty="0" smtClean="0"/>
              <a:t>городом Черепаново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Статус города            получил в 1925 году.</a:t>
            </a:r>
            <a:endParaRPr lang="ru-RU" dirty="0"/>
          </a:p>
        </p:txBody>
      </p:sp>
      <p:pic>
        <p:nvPicPr>
          <p:cNvPr id="5" name="Содержимое 4" descr="Форум телеканала РЕН ТВ ВЕСНА В СЕНОВАЛОВО. Посевная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496855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USER\Desktop\осень 2020\IMG-20201029-WA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89041"/>
            <a:ext cx="4968552" cy="29095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/>
              <a:t>Фонтан</a:t>
            </a:r>
            <a:endParaRPr lang="ru-RU" dirty="0"/>
          </a:p>
        </p:txBody>
      </p:sp>
      <p:pic>
        <p:nvPicPr>
          <p:cNvPr id="4" name="Содержимое 3" descr="i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700808"/>
            <a:ext cx="3744416" cy="4320480"/>
          </a:xfrm>
        </p:spPr>
      </p:pic>
      <p:pic>
        <p:nvPicPr>
          <p:cNvPr id="7170" name="Picture 2" descr="C:\Users\USER\Desktop\осень 2020\IMG-20201029-WA0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28800"/>
            <a:ext cx="3960440" cy="44851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/>
              <a:t>« Дворец культуры»</a:t>
            </a:r>
            <a:endParaRPr lang="ru-RU" dirty="0"/>
          </a:p>
        </p:txBody>
      </p:sp>
      <p:pic>
        <p:nvPicPr>
          <p:cNvPr id="4" name="Содержимое 3" descr="munitsipalnoe_uchrezhdenie_cherepanovskiy_rayonnyy_dvorets_kultury_50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7541" b="7496"/>
          <a:stretch>
            <a:fillRect/>
          </a:stretch>
        </p:blipFill>
        <p:spPr>
          <a:xfrm>
            <a:off x="539552" y="1772816"/>
            <a:ext cx="8136904" cy="4680519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24936" cy="11430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/>
              <a:t>«Аллея героев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8194" name="Picture 2" descr="C:\Users\USER\Desktop\осень 2020\IMG-20201029-WA00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8195" name="Picture 3" descr="C:\Users\USER\Downloads\1-izgotovlenie-stel-dlia-allei-geroe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204864"/>
            <a:ext cx="4038600" cy="3005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</TotalTime>
  <Words>38</Words>
  <Application>Microsoft Office PowerPoint</Application>
  <PresentationFormat>Экран (4:3)</PresentationFormat>
  <Paragraphs>29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Прогулка по  « Городу Черепаново»</vt:lpstr>
      <vt:lpstr> </vt:lpstr>
      <vt:lpstr>Город Черепаново</vt:lpstr>
      <vt:lpstr>Слайд 4</vt:lpstr>
      <vt:lpstr> Железнодорожная  станция была образована в  1915 году,                             на линии Новосибирск  - Барнаул </vt:lpstr>
      <vt:lpstr>Слайд 6</vt:lpstr>
      <vt:lpstr>Фонтан</vt:lpstr>
      <vt:lpstr>« Дворец культуры»</vt:lpstr>
      <vt:lpstr>«Аллея героев»</vt:lpstr>
      <vt:lpstr>Памятник</vt:lpstr>
      <vt:lpstr>Слайд 11</vt:lpstr>
      <vt:lpstr>Слайд 12</vt:lpstr>
      <vt:lpstr>Храм имени Симеона Верхотурского</vt:lpstr>
      <vt:lpstr> «Я люблю Черепаново»</vt:lpstr>
      <vt:lpstr>Парк отдыха</vt:lpstr>
      <vt:lpstr>Спасибо  за 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33</cp:revision>
  <dcterms:modified xsi:type="dcterms:W3CDTF">2020-11-01T07:36:03Z</dcterms:modified>
</cp:coreProperties>
</file>